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5" r:id="rId5"/>
    <p:sldId id="276" r:id="rId6"/>
    <p:sldId id="261" r:id="rId7"/>
    <p:sldId id="262" r:id="rId8"/>
    <p:sldId id="266" r:id="rId9"/>
    <p:sldId id="277" r:id="rId10"/>
    <p:sldId id="264" r:id="rId11"/>
    <p:sldId id="263" r:id="rId12"/>
    <p:sldId id="267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5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8E7B-DB58-4259-ABC8-A491024C7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2ED057-D24D-4D8F-8C8D-DC2D1F991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AC7B96-CDC4-495B-BA4E-5FBA8141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3B82FF-61B6-438F-A9A4-EA9336DD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08414B-7CAA-430C-9209-D0DB7AF7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15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CC0C4-400D-430C-AD16-AF98ACF9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5E74A7-AD44-416D-957A-CA29E64AC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16D386-6B15-4572-89AE-89A77BB8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1F29BC-36E5-48DE-A624-B97CCC2A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50A0EF-8876-4D52-8A94-A44913F2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27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38DBBA-8BB0-4E2D-BA0D-4A4FF841B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0871C3-3535-4F66-A052-7DDA19235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4E6443-3588-46BB-8236-EB045D6C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996DE3-3C3A-45B4-B3A5-AD8754CF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BF769A-C194-4380-8331-D6FCCF06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22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EC543-36A7-4E57-8BE3-DBE3433CA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706D4E-C8AB-416C-B820-59F8C9E7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E1860A-869A-4C64-8143-43BE00D7A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5BEF42-2592-470A-83AE-E293283E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CAE304-DE1C-42DF-81F5-AF70A59A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41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EC1EB-9995-42CD-84C4-06AB4FB6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B20621-57C6-471F-87D0-DFD4FBE14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22BE5D-5EC1-4C79-99EC-913E419BF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CA1724-7EB7-4AC2-A22F-A77453B3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015797-7BEC-4D63-AA7B-D98D17E1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77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104A8-4E61-466B-8377-9EAA6ECB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9C3924-8D05-47DB-842D-9D85B960E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FD42014-86A0-4D1A-AACA-067A92B63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F7C790-4E97-4C98-A889-CA0D389D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B85E33-9AEB-4DE4-908D-C4A9E3F7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76EFCE-A972-4085-B25A-AD7CF4F8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52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BBAFA-22C3-4C60-A4F6-2F1D8E44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BED94C-1125-4A8B-A596-5997221B1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BAF099-5788-4737-87DA-7813DA18B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ED03BF-8CB6-46BF-A2CA-89BF932F3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A88B0E-5FEA-4480-81B0-3BA7D5B24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354FFFC-240C-474C-9E2F-8931AA807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5D8463-A727-4153-8319-B717E7AE7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72F86C-7CFA-4E9A-8D98-7B3EA556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35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0A154-AF7B-43DA-8CBD-BB15F103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069663-0D99-4644-AE80-20472441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C5B80-7951-4E29-A4C8-6DD0BBC0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AA3F7F-1359-4BB8-A72B-6E5BCE55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60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0CF4651-5379-4052-A205-21D22026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19B827-D009-402B-84E5-EF8D9DCC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D95FAD-BC42-48AF-B765-71CB1443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65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6FF7D-3C75-4D3C-8367-AEF479FE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4828A1-816D-4154-883C-6873AE850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CE9A7A-59E6-49FD-9183-C69A9397A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E5EF22-3B07-466B-BD1C-687BBB3A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A8E233-476E-4F55-8A2F-C31CED8E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AC49B4-7EAB-4990-B32D-8FF2B1B6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16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3D650-C764-4694-BFF0-67F75234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8838C49-7F92-4E50-8A51-D5205EE77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7F3669-AD91-45FA-BE0E-EEAC8816B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7FECAB-0914-4876-B5C4-6CC7618A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A4C0B8-49CF-4C6E-B7F9-8505C403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DD2E8C-D3C8-4555-AB2A-F8F7E89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72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EE15B5D-F4DE-4011-B280-FDC642D3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EE1955-6EE0-4B60-9C68-AAD93FE5B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31D309-63FB-44F2-9031-089758634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CCE8B-7263-49DB-A839-B8BAC48693ED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8F776A-9AAA-4B87-AC5C-AD24B9AB2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342344-4567-459A-BE8A-FE94077AF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B0017-D965-4A41-ABC4-79693ECD98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45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arin.cornelius@igs-goettingen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eryem.stielow@igs-goettingen.de" TargetMode="External"/><Relationship Id="rId4" Type="http://schemas.openxmlformats.org/officeDocument/2006/relationships/hyperlink" Target="mailto:matthias.heller@igs-goettingen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86373D-064B-4ACE-AAE5-3DB4A9163FEC}"/>
              </a:ext>
            </a:extLst>
          </p:cNvPr>
          <p:cNvSpPr txBox="1"/>
          <p:nvPr/>
        </p:nvSpPr>
        <p:spPr>
          <a:xfrm>
            <a:off x="6731541" y="1186775"/>
            <a:ext cx="4727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FB AWT</a:t>
            </a:r>
          </a:p>
        </p:txBody>
      </p:sp>
    </p:spTree>
    <p:extLst>
      <p:ext uri="{BB962C8B-B14F-4D97-AF65-F5344CB8AC3E}">
        <p14:creationId xmlns:p14="http://schemas.microsoft.com/office/powerpoint/2010/main" val="171619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D12401-203A-4B06-872B-E70C4F0F7508}"/>
              </a:ext>
            </a:extLst>
          </p:cNvPr>
          <p:cNvSpPr txBox="1"/>
          <p:nvPr/>
        </p:nvSpPr>
        <p:spPr>
          <a:xfrm>
            <a:off x="6566170" y="1488332"/>
            <a:ext cx="407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AWT in Jg. 7</a:t>
            </a:r>
          </a:p>
        </p:txBody>
      </p:sp>
    </p:spTree>
    <p:extLst>
      <p:ext uri="{BB962C8B-B14F-4D97-AF65-F5344CB8AC3E}">
        <p14:creationId xmlns:p14="http://schemas.microsoft.com/office/powerpoint/2010/main" val="405714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CBDF0E89-B320-4903-84B0-4A397347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361" y="440826"/>
            <a:ext cx="7094966" cy="53212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885FD8E-08B8-48B3-9DD8-67AC6ADFF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38" t="1630" r="5051" b="3298"/>
          <a:stretch/>
        </p:blipFill>
        <p:spPr>
          <a:xfrm>
            <a:off x="7820167" y="440827"/>
            <a:ext cx="3521723" cy="53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9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erson, Boden, drinnen enthält.&#10;&#10;Automatisch generierte Beschreibung">
            <a:extLst>
              <a:ext uri="{FF2B5EF4-FFF2-40B4-BE49-F238E27FC236}">
                <a16:creationId xmlns:a16="http://schemas.microsoft.com/office/drawing/2014/main" id="{1718F333-7937-4A0C-819B-43BDF9DA4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" y="3857002"/>
            <a:ext cx="3889960" cy="2905464"/>
          </a:xfrm>
          <a:prstGeom prst="rect">
            <a:avLst/>
          </a:prstGeom>
        </p:spPr>
      </p:pic>
      <p:pic>
        <p:nvPicPr>
          <p:cNvPr id="6" name="Grafik 5" descr="Ein Bild, das Nähmaschine, Haushaltsgerät, Person, drinnen enthält.&#10;&#10;Automatisch generierte Beschreibung">
            <a:extLst>
              <a:ext uri="{FF2B5EF4-FFF2-40B4-BE49-F238E27FC236}">
                <a16:creationId xmlns:a16="http://schemas.microsoft.com/office/drawing/2014/main" id="{2CD6B658-67C6-46C0-8518-74E65DF5C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" y="232012"/>
            <a:ext cx="4781266" cy="3585950"/>
          </a:xfrm>
          <a:prstGeom prst="rect">
            <a:avLst/>
          </a:prstGeom>
        </p:spPr>
      </p:pic>
      <p:pic>
        <p:nvPicPr>
          <p:cNvPr id="8" name="Grafik 7" descr="Ein Bild, das drinnen, Boden, Person, Decke enthält.&#10;&#10;Automatisch generierte Beschreibung">
            <a:extLst>
              <a:ext uri="{FF2B5EF4-FFF2-40B4-BE49-F238E27FC236}">
                <a16:creationId xmlns:a16="http://schemas.microsoft.com/office/drawing/2014/main" id="{70869BEC-2014-49AD-9E89-BEEEEFAF9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32012"/>
            <a:ext cx="3714813" cy="55722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1AF594-CC02-45BC-9961-83548ABD9702}"/>
              </a:ext>
            </a:extLst>
          </p:cNvPr>
          <p:cNvPicPr/>
          <p:nvPr/>
        </p:nvPicPr>
        <p:blipFill rotWithShape="1">
          <a:blip r:embed="rId5"/>
          <a:srcRect l="37564" t="46354" r="40856" b="25564"/>
          <a:stretch/>
        </p:blipFill>
        <p:spPr>
          <a:xfrm>
            <a:off x="5014414" y="3982489"/>
            <a:ext cx="2947917" cy="26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2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21AF594-CC02-45BC-9961-83548ABD9702}"/>
              </a:ext>
            </a:extLst>
          </p:cNvPr>
          <p:cNvPicPr/>
          <p:nvPr/>
        </p:nvPicPr>
        <p:blipFill rotWithShape="1">
          <a:blip r:embed="rId2"/>
          <a:srcRect l="16443" t="47063" r="64466" b="24456"/>
          <a:stretch/>
        </p:blipFill>
        <p:spPr>
          <a:xfrm>
            <a:off x="308962" y="311283"/>
            <a:ext cx="5170840" cy="536603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6615FD-2922-4398-845B-F4BE3D82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4"/>
          <a:stretch/>
        </p:blipFill>
        <p:spPr>
          <a:xfrm>
            <a:off x="5820996" y="311283"/>
            <a:ext cx="6163080" cy="53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6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2F920A0-372C-40E6-B658-91C9A3FF0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70" y="2240897"/>
            <a:ext cx="5474600" cy="41059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B177F5-5022-4112-A09F-51561B3CA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99" y="2238234"/>
            <a:ext cx="5108010" cy="41086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C84DF6E-A522-4803-9B6C-F0E3F45A9C9B}"/>
              </a:ext>
            </a:extLst>
          </p:cNvPr>
          <p:cNvSpPr txBox="1"/>
          <p:nvPr/>
        </p:nvSpPr>
        <p:spPr>
          <a:xfrm>
            <a:off x="316598" y="538445"/>
            <a:ext cx="11106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Ab </a:t>
            </a:r>
            <a:r>
              <a:rPr lang="de-DE" sz="3600" dirty="0" err="1"/>
              <a:t>Jg</a:t>
            </a:r>
            <a:r>
              <a:rPr lang="de-DE" sz="3600" dirty="0"/>
              <a:t> 7 WPB (Wahlpflichtbereich) vierstündig wöchentlich</a:t>
            </a:r>
          </a:p>
        </p:txBody>
      </p:sp>
    </p:spTree>
    <p:extLst>
      <p:ext uri="{BB962C8B-B14F-4D97-AF65-F5344CB8AC3E}">
        <p14:creationId xmlns:p14="http://schemas.microsoft.com/office/powerpoint/2010/main" val="1407420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D12401-203A-4B06-872B-E70C4F0F7508}"/>
              </a:ext>
            </a:extLst>
          </p:cNvPr>
          <p:cNvSpPr txBox="1"/>
          <p:nvPr/>
        </p:nvSpPr>
        <p:spPr>
          <a:xfrm>
            <a:off x="6566170" y="1488332"/>
            <a:ext cx="407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AWT in Jg. 8</a:t>
            </a:r>
          </a:p>
        </p:txBody>
      </p:sp>
    </p:spTree>
    <p:extLst>
      <p:ext uri="{BB962C8B-B14F-4D97-AF65-F5344CB8AC3E}">
        <p14:creationId xmlns:p14="http://schemas.microsoft.com/office/powerpoint/2010/main" val="64890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FD2A675-C3DE-4919-8E09-71124F4FC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174" y="450376"/>
            <a:ext cx="4216455" cy="5957248"/>
          </a:xfrm>
          <a:prstGeom prst="rect">
            <a:avLst/>
          </a:prstGeom>
        </p:spPr>
      </p:pic>
      <p:pic>
        <p:nvPicPr>
          <p:cNvPr id="9" name="Grafik 8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86D32628-11EC-4664-9504-B873623C6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1" t="4178"/>
          <a:stretch/>
        </p:blipFill>
        <p:spPr>
          <a:xfrm rot="5400000">
            <a:off x="3202087" y="3399439"/>
            <a:ext cx="3061479" cy="3369421"/>
          </a:xfrm>
          <a:prstGeom prst="rect">
            <a:avLst/>
          </a:prstGeom>
        </p:spPr>
      </p:pic>
      <p:pic>
        <p:nvPicPr>
          <p:cNvPr id="11" name="Grafik 10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B0F7340B-CAA8-4184-9F43-06E11F25E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473" y="3936811"/>
            <a:ext cx="3029803" cy="2263001"/>
          </a:xfrm>
          <a:prstGeom prst="rect">
            <a:avLst/>
          </a:prstGeom>
        </p:spPr>
      </p:pic>
      <p:pic>
        <p:nvPicPr>
          <p:cNvPr id="13" name="Grafik 12" descr="Ein Bild, das Text, Person, drinnen, Mahlzeit enthält.&#10;&#10;Automatisch generierte Beschreibung">
            <a:extLst>
              <a:ext uri="{FF2B5EF4-FFF2-40B4-BE49-F238E27FC236}">
                <a16:creationId xmlns:a16="http://schemas.microsoft.com/office/drawing/2014/main" id="{68682C54-E5CC-4CAD-8226-2091D7C4F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13546" r="10795" b="22338"/>
          <a:stretch/>
        </p:blipFill>
        <p:spPr>
          <a:xfrm rot="10800000">
            <a:off x="269928" y="385548"/>
            <a:ext cx="4907426" cy="30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D12401-203A-4B06-872B-E70C4F0F7508}"/>
              </a:ext>
            </a:extLst>
          </p:cNvPr>
          <p:cNvSpPr txBox="1"/>
          <p:nvPr/>
        </p:nvSpPr>
        <p:spPr>
          <a:xfrm>
            <a:off x="6566170" y="1488332"/>
            <a:ext cx="407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AWT in Jg. 9</a:t>
            </a:r>
          </a:p>
        </p:txBody>
      </p:sp>
    </p:spTree>
    <p:extLst>
      <p:ext uri="{BB962C8B-B14F-4D97-AF65-F5344CB8AC3E}">
        <p14:creationId xmlns:p14="http://schemas.microsoft.com/office/powerpoint/2010/main" val="838786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A29880C-825D-4F00-ACEC-9A189F39A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711" y="272243"/>
            <a:ext cx="4148836" cy="5861713"/>
          </a:xfrm>
          <a:prstGeom prst="rect">
            <a:avLst/>
          </a:prstGeom>
        </p:spPr>
      </p:pic>
      <p:pic>
        <p:nvPicPr>
          <p:cNvPr id="7" name="Grafik 6" descr="Ein Bild, das drinnen, Küche enthält.&#10;&#10;Automatisch generierte Beschreibung">
            <a:extLst>
              <a:ext uri="{FF2B5EF4-FFF2-40B4-BE49-F238E27FC236}">
                <a16:creationId xmlns:a16="http://schemas.microsoft.com/office/drawing/2014/main" id="{DE3EFB41-BBC6-497B-80E2-DA77262C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2" r="5156" b="16328"/>
          <a:stretch/>
        </p:blipFill>
        <p:spPr>
          <a:xfrm rot="10800000">
            <a:off x="212454" y="2825087"/>
            <a:ext cx="6821492" cy="3308869"/>
          </a:xfrm>
          <a:prstGeom prst="rect">
            <a:avLst/>
          </a:prstGeom>
        </p:spPr>
      </p:pic>
      <p:pic>
        <p:nvPicPr>
          <p:cNvPr id="10" name="Grafik 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6E3F41BD-3D87-45DD-B569-781227147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31339" b="28063"/>
          <a:stretch/>
        </p:blipFill>
        <p:spPr>
          <a:xfrm rot="10800000">
            <a:off x="212452" y="272243"/>
            <a:ext cx="6821045" cy="21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D12401-203A-4B06-872B-E70C4F0F7508}"/>
              </a:ext>
            </a:extLst>
          </p:cNvPr>
          <p:cNvSpPr txBox="1"/>
          <p:nvPr/>
        </p:nvSpPr>
        <p:spPr>
          <a:xfrm>
            <a:off x="6566170" y="1488332"/>
            <a:ext cx="407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AWT in Jg. 10</a:t>
            </a:r>
          </a:p>
        </p:txBody>
      </p:sp>
    </p:spTree>
    <p:extLst>
      <p:ext uri="{BB962C8B-B14F-4D97-AF65-F5344CB8AC3E}">
        <p14:creationId xmlns:p14="http://schemas.microsoft.com/office/powerpoint/2010/main" val="325752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D12401-203A-4B06-872B-E70C4F0F7508}"/>
              </a:ext>
            </a:extLst>
          </p:cNvPr>
          <p:cNvSpPr txBox="1"/>
          <p:nvPr/>
        </p:nvSpPr>
        <p:spPr>
          <a:xfrm>
            <a:off x="6566170" y="1488332"/>
            <a:ext cx="407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AWT in Jg. 5</a:t>
            </a:r>
          </a:p>
        </p:txBody>
      </p:sp>
    </p:spTree>
    <p:extLst>
      <p:ext uri="{BB962C8B-B14F-4D97-AF65-F5344CB8AC3E}">
        <p14:creationId xmlns:p14="http://schemas.microsoft.com/office/powerpoint/2010/main" val="1910988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5CB36D-0B6D-4FBA-A594-D158A0C2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251" y="163858"/>
            <a:ext cx="4622039" cy="6530281"/>
          </a:xfrm>
          <a:prstGeom prst="rect">
            <a:avLst/>
          </a:prstGeom>
        </p:spPr>
      </p:pic>
      <p:pic>
        <p:nvPicPr>
          <p:cNvPr id="8" name="Grafik 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9C5AD07F-FE24-40FF-AB40-0AC9CCF833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/>
          <a:stretch/>
        </p:blipFill>
        <p:spPr>
          <a:xfrm rot="10800000">
            <a:off x="227211" y="3542331"/>
            <a:ext cx="5245540" cy="3055530"/>
          </a:xfrm>
          <a:prstGeom prst="rect">
            <a:avLst/>
          </a:prstGeom>
        </p:spPr>
      </p:pic>
      <p:pic>
        <p:nvPicPr>
          <p:cNvPr id="11" name="Grafik 10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C4FD4289-9DAB-4B73-A7E7-552BB5D7D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2"/>
          <a:stretch/>
        </p:blipFill>
        <p:spPr>
          <a:xfrm rot="10800000">
            <a:off x="227210" y="219408"/>
            <a:ext cx="5245541" cy="30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41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E48DFB1-9F2D-4FBB-A101-E4A3C09A540A}"/>
              </a:ext>
            </a:extLst>
          </p:cNvPr>
          <p:cNvSpPr txBox="1"/>
          <p:nvPr/>
        </p:nvSpPr>
        <p:spPr>
          <a:xfrm>
            <a:off x="5739319" y="710119"/>
            <a:ext cx="56712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Manchmal fallen die Fragen erst später ein…</a:t>
            </a:r>
          </a:p>
          <a:p>
            <a:r>
              <a:rPr lang="de-DE" sz="2400" dirty="0"/>
              <a:t>Scheuen Sie/scheut Euch nicht uns zu kontaktieren über unsere Website oder auch direkt unter:</a:t>
            </a:r>
          </a:p>
          <a:p>
            <a:endParaRPr lang="de-DE" dirty="0"/>
          </a:p>
          <a:p>
            <a:r>
              <a:rPr lang="de-DE" dirty="0">
                <a:hlinkClick r:id="rId3"/>
              </a:rPr>
              <a:t>karin.cornelius@igs-goettingen.de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4"/>
              </a:rPr>
              <a:t>matthias.heller@igs-goettingen.de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5"/>
              </a:rPr>
              <a:t>meryem.stielow@igs-goettingen.de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5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1075724-0DA4-4A0F-B505-B3ED89265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5267" y="872671"/>
            <a:ext cx="5260836" cy="394562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C8B504B-97AA-44F8-917A-4683A0680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274" y="215066"/>
            <a:ext cx="7028444" cy="527133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DC6F9E2-08C8-4E97-8BAD-6AA5918BFC16}"/>
              </a:ext>
            </a:extLst>
          </p:cNvPr>
          <p:cNvSpPr txBox="1"/>
          <p:nvPr/>
        </p:nvSpPr>
        <p:spPr>
          <a:xfrm>
            <a:off x="248273" y="5997930"/>
            <a:ext cx="11490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Werkzeugkunde und Arbeitssicherheit</a:t>
            </a:r>
          </a:p>
        </p:txBody>
      </p:sp>
    </p:spTree>
    <p:extLst>
      <p:ext uri="{BB962C8B-B14F-4D97-AF65-F5344CB8AC3E}">
        <p14:creationId xmlns:p14="http://schemas.microsoft.com/office/powerpoint/2010/main" val="62488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FA7F49-A2E2-406F-A2A9-CEDC61430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2688" y="167181"/>
            <a:ext cx="6053396" cy="454004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9C45A5B-BCC5-4F8F-A29A-689AB73B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194" y="167182"/>
            <a:ext cx="2514992" cy="188624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1FBC16-C0C7-4552-8175-5F89D818B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194" y="4560221"/>
            <a:ext cx="2567109" cy="191973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DAE7C41-7BCE-45F5-9C2B-BBEBBAC9A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94" y="2346957"/>
            <a:ext cx="2564118" cy="191973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05C74A-9450-4C1C-8FC7-4126AE57E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88" y="4560221"/>
            <a:ext cx="2773920" cy="21337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70913E2-C6A9-4A30-BAA2-F411518C127C}"/>
              </a:ext>
            </a:extLst>
          </p:cNvPr>
          <p:cNvSpPr txBox="1"/>
          <p:nvPr/>
        </p:nvSpPr>
        <p:spPr>
          <a:xfrm>
            <a:off x="3669918" y="611062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Bohrmaschinenführerschein</a:t>
            </a:r>
          </a:p>
        </p:txBody>
      </p:sp>
    </p:spTree>
    <p:extLst>
      <p:ext uri="{BB962C8B-B14F-4D97-AF65-F5344CB8AC3E}">
        <p14:creationId xmlns:p14="http://schemas.microsoft.com/office/powerpoint/2010/main" val="40495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Umschlag, Visitenkarte enthält.&#10;&#10;Automatisch generierte Beschreibung">
            <a:extLst>
              <a:ext uri="{FF2B5EF4-FFF2-40B4-BE49-F238E27FC236}">
                <a16:creationId xmlns:a16="http://schemas.microsoft.com/office/drawing/2014/main" id="{3D96BC9E-896B-478E-A9E1-0E0956367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"/>
          <a:stretch/>
        </p:blipFill>
        <p:spPr>
          <a:xfrm rot="10800000">
            <a:off x="272955" y="459162"/>
            <a:ext cx="7525096" cy="60030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1335ED-7F46-4931-B6D7-B7BD0C8CE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885" y="3652123"/>
            <a:ext cx="3734810" cy="28100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5D4C16E-3D8B-4165-8A11-0A807539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884" y="464023"/>
            <a:ext cx="3734810" cy="28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AC8C0A-3D5C-4220-A453-5110540E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D12401-203A-4B06-872B-E70C4F0F7508}"/>
              </a:ext>
            </a:extLst>
          </p:cNvPr>
          <p:cNvSpPr txBox="1"/>
          <p:nvPr/>
        </p:nvSpPr>
        <p:spPr>
          <a:xfrm>
            <a:off x="6566170" y="1488332"/>
            <a:ext cx="4075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AWT in Jg. 6</a:t>
            </a:r>
          </a:p>
        </p:txBody>
      </p:sp>
    </p:spTree>
    <p:extLst>
      <p:ext uri="{BB962C8B-B14F-4D97-AF65-F5344CB8AC3E}">
        <p14:creationId xmlns:p14="http://schemas.microsoft.com/office/powerpoint/2010/main" val="33564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FDD869D-D4F6-4E48-824A-88FBC415D291}"/>
              </a:ext>
            </a:extLst>
          </p:cNvPr>
          <p:cNvPicPr/>
          <p:nvPr/>
        </p:nvPicPr>
        <p:blipFill rotWithShape="1">
          <a:blip r:embed="rId2"/>
          <a:srcRect l="14108" t="20256" r="63890" b="49750"/>
          <a:stretch/>
        </p:blipFill>
        <p:spPr>
          <a:xfrm>
            <a:off x="486774" y="668739"/>
            <a:ext cx="5540989" cy="52344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A334DDC-CBA7-4EC4-AC07-67E9241B3CF0}"/>
              </a:ext>
            </a:extLst>
          </p:cNvPr>
          <p:cNvPicPr/>
          <p:nvPr/>
        </p:nvPicPr>
        <p:blipFill rotWithShape="1">
          <a:blip r:embed="rId2"/>
          <a:srcRect l="14284" t="53439" r="64278" b="17933"/>
          <a:stretch/>
        </p:blipFill>
        <p:spPr>
          <a:xfrm>
            <a:off x="7212840" y="225182"/>
            <a:ext cx="3903260" cy="320381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59E3C00-212D-41D3-B873-997E79387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840" y="3554107"/>
            <a:ext cx="3903260" cy="29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0398A80-4D4F-4850-8CB8-3C78BECD7E85}"/>
              </a:ext>
            </a:extLst>
          </p:cNvPr>
          <p:cNvPicPr/>
          <p:nvPr/>
        </p:nvPicPr>
        <p:blipFill rotWithShape="1">
          <a:blip r:embed="rId2"/>
          <a:srcRect l="37901" t="21134" r="40861" b="48346"/>
          <a:stretch/>
        </p:blipFill>
        <p:spPr>
          <a:xfrm>
            <a:off x="327550" y="317312"/>
            <a:ext cx="4749417" cy="481424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56374AB-1322-49D6-B7DF-B06BED50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934" y="317311"/>
            <a:ext cx="6428096" cy="48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0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B84DB02-507A-42CC-9E8B-3690169F5743}"/>
              </a:ext>
            </a:extLst>
          </p:cNvPr>
          <p:cNvPicPr/>
          <p:nvPr/>
        </p:nvPicPr>
        <p:blipFill rotWithShape="1">
          <a:blip r:embed="rId2"/>
          <a:srcRect l="63651" t="22843" r="14413" b="22706"/>
          <a:stretch/>
        </p:blipFill>
        <p:spPr>
          <a:xfrm>
            <a:off x="9261800" y="3237085"/>
            <a:ext cx="2236197" cy="32315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4EEBA2-30B7-431C-8B76-497475D24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5" r="34074" b="24185"/>
          <a:stretch/>
        </p:blipFill>
        <p:spPr>
          <a:xfrm>
            <a:off x="368490" y="322428"/>
            <a:ext cx="4258101" cy="614620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AF4528-83FB-427F-BAE6-D0A445F72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5" t="15390" r="3017" b="22333"/>
          <a:stretch/>
        </p:blipFill>
        <p:spPr>
          <a:xfrm>
            <a:off x="5540989" y="322428"/>
            <a:ext cx="5957008" cy="22433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2A39EE3-C9EC-4D2B-9088-6B9FCF63F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57" t="4926" r="28748" b="25281"/>
          <a:stretch/>
        </p:blipFill>
        <p:spPr>
          <a:xfrm>
            <a:off x="5531893" y="3237085"/>
            <a:ext cx="3034508" cy="32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2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Breitbild</PresentationFormat>
  <Paragraphs>18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Heller</dc:creator>
  <cp:lastModifiedBy>Matthias Heller</cp:lastModifiedBy>
  <cp:revision>15</cp:revision>
  <dcterms:created xsi:type="dcterms:W3CDTF">2021-03-10T08:37:52Z</dcterms:created>
  <dcterms:modified xsi:type="dcterms:W3CDTF">2021-03-13T07:21:05Z</dcterms:modified>
</cp:coreProperties>
</file>